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E734-EE20-43EF-88F3-B7C449D79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CD72EE-A691-415E-9F64-B450CE302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97985B-935B-4DEF-8713-331D1366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47ED8-A3F9-40BA-9CA9-FE4FD778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5208A-056B-473F-816C-ECC16C21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44A56-6B74-4157-A036-CEC458BC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BF05-5CE0-48E7-8555-4784EE66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09749-F6A5-4C59-AA74-18B5D52A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D7804-BAD2-46E4-A297-97EE1EDC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204C1-32C5-4337-897F-CA46C0B9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0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CCF8EB-3EEC-4D6E-B04D-B78815847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BEB37E-9225-4FF3-A6B0-7408CE231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4E3DD-1D58-4896-8E28-B4206DC3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3538C4-E039-49B5-90AE-D914CE1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A4D19F-E686-4D7C-936C-3920DCD5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11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6B58-7642-4EB9-A893-8BDBDE6B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34F343-DAE0-4134-A9F6-7E5DDB0F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5B84F-3434-4D72-9A3C-7782683E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B256BC-56C7-4AD7-B9E3-B5352970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2CFD6C-8699-4ECD-9931-4614E850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0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49FC3-E57A-47D9-9859-2B4AEC12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FE1AD4-2C68-4E71-B429-6BE82B75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D818BA-0690-4E49-8CA1-9C6161A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17CB0-1B2A-4E74-9AE4-F493C6C1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EA83E-19F9-441C-B7FD-3D6D2736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370B4-5CA4-4E0C-AD2F-CEAC7CFB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3AF98-59A4-4A20-B050-55B2874EF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F3003E-52F3-4B0B-AAD1-78F3957C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8C4365-3E19-4899-A61F-D1894C0B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ED5BD-E0FC-4EA5-8A15-C529E2B2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BDC94F-66F8-4058-B14E-B410F21E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16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264B-5959-4797-9236-1938413E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63DA3-D868-488D-B6C7-7F5651089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B6A6A9-6892-447B-8CA8-A908F974D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1E48DD-0D3B-46FA-AB20-095A8E444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B8B3D9-1A30-422F-9106-A41F98C3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2CC5AC-D416-40F8-9F5F-3CCF5DED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0CFD7F-905D-4AFA-B36F-A7713BCA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2ECBBF-DD4D-4E15-A2E2-4B79A104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3ABC3-9551-462F-B772-3AA6B285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3B6ADB-35CF-429E-96C2-CAD90F3F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5931A1-F814-47DA-A778-2E03FE91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FAE22A-6CF7-4AAC-BCF2-148B53ED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E32967-42F8-4BF9-BD31-DD04913C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CC31B9-005A-4530-9680-18409E9E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9CAC19-1400-44FB-A628-030D058B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7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D4432-B35D-424E-977B-A0DE8337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3C44D7-7EF4-48D9-A0B6-97A03B8B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3DCBC-F5C3-4A6B-9990-7517F130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0754D-8AE8-4E30-891F-8DA243CE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F5E518-62BD-4038-92DD-0A539627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4869B3-1376-4106-8216-C494C55A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5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EB668-6098-4EBE-B8F2-93B99F03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6E43AE-4B01-4E81-80F6-2F33324F5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31AFB1-CCF3-47AA-B3E0-05544E9C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99BBC0-4470-47AB-B499-4A0C3C6A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0C7645-7E09-4DC8-9A72-C2A1BEE9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CD56F9-7437-4908-AC89-30E03EF0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4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A12CA1-E3EC-4C80-BF2F-E313080A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E284A-0A46-4474-875F-D6511694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FDEEE-FC34-41F4-9E96-D89699A6A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0A80-370C-43DD-8BC1-CABA171F908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8022B-8D4A-456E-BEDC-387421C7D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904A0-0D9D-4B2E-9C6B-D43F8B1D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A1A8-405F-4305-AA00-D94AD20B99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1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66AA5-19AE-4755-AA59-6E726E457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1764A-58C4-4F21-BA98-B96BD4D79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656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28345D6B20A14FAAD2D31BBFAB5C0F" ma:contentTypeVersion="2" ma:contentTypeDescription="Crie um novo documento." ma:contentTypeScope="" ma:versionID="65db3ba8e383da2116f2429342d58895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2d2092676548cc6311dc4f416c1773d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Q2MPMETMKQAM-2060952373-14</_dlc_DocId>
    <_dlc_DocIdUrl xmlns="74605401-ef82-4e58-8e01-df55332c0536">
      <Url>https://adminnovoportal.univali.br/institucional/vrppgi/pesquisa/science-day/instrucoes-para-submissao/_layouts/15/DocIdRedir.aspx?ID=Q2MPMETMKQAM-2060952373-14</Url>
      <Description>Q2MPMETMKQAM-2060952373-14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E52ABB5-382E-4403-B1A9-4FD91A20BE8C}"/>
</file>

<file path=customXml/itemProps2.xml><?xml version="1.0" encoding="utf-8"?>
<ds:datastoreItem xmlns:ds="http://schemas.openxmlformats.org/officeDocument/2006/customXml" ds:itemID="{9FC12CAC-82AE-4A14-AE21-4677C13EFAEC}"/>
</file>

<file path=customXml/itemProps3.xml><?xml version="1.0" encoding="utf-8"?>
<ds:datastoreItem xmlns:ds="http://schemas.openxmlformats.org/officeDocument/2006/customXml" ds:itemID="{93719F9C-7B54-46C2-871A-9CBAD240EA7D}"/>
</file>

<file path=customXml/itemProps4.xml><?xml version="1.0" encoding="utf-8"?>
<ds:datastoreItem xmlns:ds="http://schemas.openxmlformats.org/officeDocument/2006/customXml" ds:itemID="{EA8D8500-CCFC-4864-9EAE-07A78F11412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para elaboração do pôster digital</dc:title>
  <dc:creator>Lais Vitoria Mertins de Oliveira</dc:creator>
  <cp:lastModifiedBy>Lais Vitoria Mertins de Oliveira</cp:lastModifiedBy>
  <cp:revision>1</cp:revision>
  <dcterms:created xsi:type="dcterms:W3CDTF">2024-06-18T12:35:59Z</dcterms:created>
  <dcterms:modified xsi:type="dcterms:W3CDTF">2024-06-18T12:37:35Z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0x0101001F28345D6B20A14FAAD2D31BBFAB5C0F</vt:lpwstr>
  </property>
  <property fmtid="{D5CDD505-2E9C-101B-9397-08002B2CF9AE}" pid="3" name="_dlc_DocIdItemGuid">
    <vt:lpwstr>65616a66-8fa0-4222-adbc-47bfc2c59e73</vt:lpwstr>
  </property>
</Properties>
</file>